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67" r:id="rId6"/>
    <p:sldId id="268" r:id="rId7"/>
    <p:sldId id="269" r:id="rId8"/>
    <p:sldId id="259" r:id="rId9"/>
    <p:sldId id="260" r:id="rId10"/>
    <p:sldId id="261" r:id="rId11"/>
    <p:sldId id="263" r:id="rId12"/>
    <p:sldId id="265" r:id="rId13"/>
    <p:sldId id="266" r:id="rId14"/>
    <p:sldId id="270" r:id="rId15"/>
    <p:sldId id="271" r:id="rId16"/>
    <p:sldId id="285" r:id="rId17"/>
    <p:sldId id="286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9" autoAdjust="0"/>
    <p:restoredTop sz="94614" autoAdjust="0"/>
  </p:normalViewPr>
  <p:slideViewPr>
    <p:cSldViewPr>
      <p:cViewPr>
        <p:scale>
          <a:sx n="150" d="100"/>
          <a:sy n="150" d="100"/>
        </p:scale>
        <p:origin x="-7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711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37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94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179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6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86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295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471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0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10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3A7C7-E5E4-4287-A64A-BD3C428A93CD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F2559-90AB-4ED4-926F-2EA64BF669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48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MYCOM\Desktop\마루 프로젝트_1\01_메인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8" y="12815"/>
            <a:ext cx="4123541" cy="687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1. </a:t>
            </a:r>
            <a:r>
              <a:rPr lang="ko-KR" altLang="en-US" sz="2800" dirty="0" err="1" smtClean="0">
                <a:latin typeface="G마켓 산스 Bold" pitchFamily="50" charset="-127"/>
                <a:ea typeface="G마켓 산스 Bold" pitchFamily="50" charset="-127"/>
              </a:rPr>
              <a:t>메인페이지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36009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사이트 로고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err="1" smtClean="0"/>
              <a:t>검색창</a:t>
            </a:r>
            <a:r>
              <a:rPr lang="en-US" altLang="ko-KR" sz="1200" smtClean="0"/>
              <a:t>(search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-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사용자가 찾고자 하는 내용을 검색하는 기능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smtClean="0"/>
              <a:t>메뉴버튼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메뉴버튼을 클릭하면 숨겨져 있던 메뉴 내용들이 출력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err="1" smtClean="0"/>
              <a:t>상단바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공간별로 제품 카테고리분류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메인 이미지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슬라이드로 넘기는 방식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[6] </a:t>
            </a:r>
            <a:r>
              <a:rPr lang="ko-KR" altLang="en-US" sz="1200" dirty="0" smtClean="0"/>
              <a:t>신제품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메인 이미지와 동일하게 슬라이드로 옆으로 넘겨지는 방식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[7] </a:t>
            </a:r>
            <a:r>
              <a:rPr lang="ko-KR" altLang="en-US" sz="1200" dirty="0" smtClean="0"/>
              <a:t>계절추천상품 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[8] </a:t>
            </a:r>
            <a:r>
              <a:rPr lang="ko-KR" altLang="en-US" sz="1200" dirty="0" smtClean="0"/>
              <a:t>하단정보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1613" y="31993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3608" y="31993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5896" y="191904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536049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7145" y="40487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7464" y="2343145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7464" y="3577525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464" y="602128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93169" y="336848"/>
            <a:ext cx="2670719" cy="23730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30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YCOM\Desktop\마루 프로젝트_1\10_결제완료 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924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10.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결제완료페이지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21236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구매가 정상적으로 이루어졌음을 알리는 메시지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구매정보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총 결제금액 및 결제방식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할부기간안내</a:t>
            </a:r>
            <a:r>
              <a:rPr lang="en-US" altLang="ko-KR" sz="1200" dirty="0" smtClean="0"/>
              <a:t>))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smtClean="0"/>
              <a:t>구매내역확인버튼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자세한 구매내역을 조하고 싶은 경우 버튼을 클릭</a:t>
            </a:r>
            <a:endParaRPr lang="en-US" altLang="ko-KR" sz="1200" dirty="0" smtClean="0"/>
          </a:p>
          <a:p>
            <a:r>
              <a:rPr lang="en-US" altLang="ko-KR" sz="1200" dirty="0" smtClean="0"/>
              <a:t>      </a:t>
            </a:r>
            <a:r>
              <a:rPr lang="ko-KR" altLang="en-US" sz="1200" dirty="0" smtClean="0"/>
              <a:t>하여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구매내역 페이지로 이동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쇼핑 계속하기 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구매가 끝난 후 계속 쇼핑을 이어가고 싶은 경우</a:t>
            </a:r>
            <a:endParaRPr lang="en-US" altLang="ko-KR" sz="1200" dirty="0" smtClean="0"/>
          </a:p>
          <a:p>
            <a:r>
              <a:rPr lang="ko-KR" altLang="en-US" sz="1200" dirty="0" smtClean="0"/>
              <a:t>      버튼을 클릭하면 </a:t>
            </a:r>
            <a:r>
              <a:rPr lang="ko-KR" altLang="en-US" sz="1200" dirty="0" err="1" smtClean="0"/>
              <a:t>메인페이지로</a:t>
            </a:r>
            <a:r>
              <a:rPr lang="ko-KR" altLang="en-US" sz="1200" dirty="0" smtClean="0"/>
              <a:t> 이동</a:t>
            </a:r>
            <a:endParaRPr lang="en-US" altLang="ko-KR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27584" y="764704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6990" y="115414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2384" y="206084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6221" y="2059407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0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MYCOM\Desktop\마루 프로젝트_2\11_회원가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200"/>
            <a:ext cx="3609041" cy="686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11.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회원가입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43396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아이디중복확인</a:t>
            </a:r>
            <a:endParaRPr lang="en-US" altLang="ko-KR" sz="1200" dirty="0" smtClean="0"/>
          </a:p>
          <a:p>
            <a:r>
              <a:rPr lang="en-US" altLang="ko-KR" sz="1200" dirty="0" smtClean="0"/>
              <a:t>    - </a:t>
            </a:r>
            <a:r>
              <a:rPr lang="ko-KR" altLang="en-US" sz="1200" dirty="0" smtClean="0"/>
              <a:t>클릭 하면 같은 아이디를 </a:t>
            </a:r>
            <a:r>
              <a:rPr lang="ko-KR" altLang="en-US" sz="1200" dirty="0"/>
              <a:t>사용하는 기존의 사용자가</a:t>
            </a:r>
            <a:endParaRPr lang="en-US" altLang="ko-KR" sz="1200" dirty="0"/>
          </a:p>
          <a:p>
            <a:r>
              <a:rPr lang="en-US" altLang="ko-KR" sz="1200" dirty="0"/>
              <a:t>   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있는지 여부를 </a:t>
            </a:r>
            <a:r>
              <a:rPr lang="ko-KR" altLang="en-US" sz="1200" dirty="0" smtClean="0"/>
              <a:t>체크한다</a:t>
            </a:r>
            <a:r>
              <a:rPr lang="en-US" altLang="ko-KR" sz="1200" dirty="0" smtClean="0"/>
              <a:t>   </a:t>
            </a:r>
          </a:p>
          <a:p>
            <a:r>
              <a:rPr lang="en-US" altLang="ko-KR" sz="1200" dirty="0" smtClean="0"/>
              <a:t>    - </a:t>
            </a:r>
            <a:r>
              <a:rPr lang="ko-KR" altLang="en-US" sz="1200" dirty="0" smtClean="0"/>
              <a:t>기존의 사용자와 같은 아이디를 사용할 경우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 smtClean="0"/>
              <a:t>      </a:t>
            </a:r>
            <a:r>
              <a:rPr lang="ko-KR" altLang="en-US" sz="1200" dirty="0" smtClean="0"/>
              <a:t>해당 아이디를 사용할 수 없다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인증번호전송버튼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휴대전화</a:t>
            </a:r>
            <a:r>
              <a:rPr lang="en-US" altLang="ko-KR" sz="1200" dirty="0" smtClean="0"/>
              <a:t>x -&gt; </a:t>
            </a:r>
            <a:r>
              <a:rPr lang="ko-KR" altLang="en-US" sz="1200" dirty="0" err="1" smtClean="0"/>
              <a:t>이메일</a:t>
            </a:r>
            <a:r>
              <a:rPr lang="en-US" altLang="ko-KR" sz="1200" dirty="0" smtClean="0"/>
              <a:t>o)  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클릭 하면 입력한 </a:t>
            </a:r>
            <a:r>
              <a:rPr lang="ko-KR" altLang="en-US" sz="1200" dirty="0" err="1" smtClean="0"/>
              <a:t>이메일로</a:t>
            </a:r>
            <a:r>
              <a:rPr lang="ko-KR" altLang="en-US" sz="1200" dirty="0" smtClean="0"/>
              <a:t> 인증번호가 전송되며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전송된 인증번호를 인증번호 입력란에 정확히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입력해야 회원가입이 가능하다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err="1" smtClean="0"/>
              <a:t>주소찾기</a:t>
            </a:r>
            <a:endParaRPr lang="en-US" altLang="ko-KR" sz="1200" dirty="0" smtClean="0"/>
          </a:p>
          <a:p>
            <a:r>
              <a:rPr lang="en-US" altLang="ko-KR" sz="1200" dirty="0"/>
              <a:t>    - </a:t>
            </a:r>
            <a:r>
              <a:rPr lang="ko-KR" altLang="en-US" sz="1200" dirty="0"/>
              <a:t>클릭하면 주소를 검색할 수 있는 창이 </a:t>
            </a:r>
            <a:r>
              <a:rPr lang="ko-KR" altLang="en-US" sz="1200" dirty="0" smtClean="0"/>
              <a:t>열림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가입하기</a:t>
            </a:r>
            <a:endParaRPr lang="en-US" altLang="ko-KR" sz="1200" dirty="0" smtClean="0"/>
          </a:p>
          <a:p>
            <a:r>
              <a:rPr lang="en-US" altLang="ko-KR" sz="1200" dirty="0" smtClean="0"/>
              <a:t>    - </a:t>
            </a:r>
            <a:r>
              <a:rPr lang="ko-KR" altLang="en-US" sz="1200" dirty="0" smtClean="0"/>
              <a:t>양식에 맞게 내용을 작성한 후</a:t>
            </a:r>
            <a:endParaRPr lang="en-US" altLang="ko-KR" sz="1200" dirty="0" smtClean="0"/>
          </a:p>
          <a:p>
            <a:r>
              <a:rPr lang="en-US" altLang="ko-KR" sz="1200" dirty="0" smtClean="0"/>
              <a:t>          (</a:t>
            </a:r>
            <a:r>
              <a:rPr lang="ko-KR" altLang="en-US" sz="1200" dirty="0" smtClean="0"/>
              <a:t>중복확인</a:t>
            </a:r>
            <a:r>
              <a:rPr lang="en-US" altLang="ko-KR" sz="1200" dirty="0" smtClean="0"/>
              <a:t>&amp;</a:t>
            </a:r>
            <a:r>
              <a:rPr lang="ko-KR" altLang="en-US" sz="1200" dirty="0" smtClean="0"/>
              <a:t>인증번호</a:t>
            </a:r>
            <a:r>
              <a:rPr lang="en-US" altLang="ko-KR" sz="1200" dirty="0" smtClean="0"/>
              <a:t>&amp;</a:t>
            </a:r>
            <a:r>
              <a:rPr lang="ko-KR" altLang="en-US" sz="1200" dirty="0" smtClean="0"/>
              <a:t>비밀번호 확인 등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err="1" smtClean="0"/>
              <a:t>이상없이</a:t>
            </a:r>
            <a:r>
              <a:rPr lang="ko-KR" altLang="en-US" sz="1200" dirty="0" smtClean="0"/>
              <a:t> 작성한 경우 가입이 완료되고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그렇지 않은 경우 </a:t>
            </a:r>
            <a:r>
              <a:rPr lang="ko-KR" altLang="en-US" sz="1200" dirty="0" err="1" smtClean="0"/>
              <a:t>알림창을</a:t>
            </a:r>
            <a:r>
              <a:rPr lang="ko-KR" altLang="en-US" sz="1200" dirty="0" smtClean="0"/>
              <a:t> 띄워서 사용자가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작성내용을 수정하도록 유도한다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취소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버튼을 누르면 이전페이지로 이동한다</a:t>
            </a:r>
            <a:endParaRPr lang="en-US" altLang="ko-KR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267744" y="99251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7744" y="238224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7744" y="350100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422108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68736" y="4221087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392281" y="2084286"/>
            <a:ext cx="661293" cy="2493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88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MYCOM\Desktop\마루 프로젝트_2\12_로그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5896" cy="691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12.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로그</a:t>
            </a:r>
            <a:r>
              <a:rPr lang="ko-KR" altLang="en-US" sz="2800" dirty="0">
                <a:latin typeface="G마켓 산스 Bold" pitchFamily="50" charset="-127"/>
                <a:ea typeface="G마켓 산스 Bold" pitchFamily="50" charset="-127"/>
              </a:rPr>
              <a:t>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2308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아이디입력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비밀번호 입력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smtClean="0"/>
              <a:t>로그인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일치하는 아이디와 비밀번호가 있는지 </a:t>
            </a:r>
            <a:r>
              <a:rPr lang="ko-KR" altLang="en-US" sz="1200" dirty="0" err="1" smtClean="0"/>
              <a:t>확인후</a:t>
            </a:r>
            <a:endParaRPr lang="en-US" altLang="ko-KR" sz="1200" dirty="0" smtClean="0"/>
          </a:p>
          <a:p>
            <a:r>
              <a:rPr lang="en-US" altLang="ko-KR" sz="1200" dirty="0" smtClean="0"/>
              <a:t>     </a:t>
            </a:r>
            <a:r>
              <a:rPr lang="ko-KR" altLang="en-US" sz="1200" dirty="0" smtClean="0"/>
              <a:t>있으면 로그인 성공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없거나 다르면 로그인 실패</a:t>
            </a:r>
            <a:endParaRPr lang="en-US" altLang="ko-KR" sz="1200" dirty="0"/>
          </a:p>
          <a:p>
            <a:r>
              <a:rPr lang="en-US" altLang="ko-KR" sz="1200" dirty="0" smtClean="0"/>
              <a:t>     </a:t>
            </a:r>
            <a:r>
              <a:rPr lang="ko-KR" altLang="en-US" sz="1200" dirty="0" err="1" smtClean="0"/>
              <a:t>알림창이</a:t>
            </a:r>
            <a:r>
              <a:rPr lang="ko-KR" altLang="en-US" sz="1200" dirty="0" smtClean="0"/>
              <a:t> 열림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아이디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비밀번호찾기</a:t>
            </a:r>
            <a:r>
              <a:rPr lang="ko-KR" altLang="en-US" sz="1200" dirty="0" smtClean="0"/>
              <a:t> 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아이디나 비밀번호를 </a:t>
            </a:r>
            <a:r>
              <a:rPr lang="ko-KR" altLang="en-US" sz="1200" dirty="0" err="1" smtClean="0"/>
              <a:t>잊어버린경우</a:t>
            </a:r>
            <a:r>
              <a:rPr lang="ko-KR" altLang="en-US" sz="1200" dirty="0" smtClean="0"/>
              <a:t> 사용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클릭하면 아이디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비밀번호찾기</a:t>
            </a:r>
            <a:r>
              <a:rPr lang="ko-KR" altLang="en-US" sz="1200" dirty="0" smtClean="0"/>
              <a:t> 페이지로 연결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67544" y="1409437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191683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5556" y="232900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09936" y="2306324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92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YCOM\Desktop\마루 프로젝트_2\13_아이디-비번찾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3635896" cy="691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13.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아이디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비밀번호 찾기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21236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아이디를 찾는 경우 클릭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비밀번호를 찾는 경우 클릭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smtClean="0"/>
              <a:t>인증번호버튼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가입 시 작성했던 </a:t>
            </a: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주소를 입력한 후 버튼을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 누르면 해당 </a:t>
            </a: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로 인증번호가 전송된다</a:t>
            </a:r>
            <a:endParaRPr lang="en-US" altLang="ko-KR" sz="1200" dirty="0" smtClean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다음버튼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입력란을 모두 알맞게 입력한 경우 아이디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비밀번호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를 찾을 수 있다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(</a:t>
            </a:r>
            <a:r>
              <a:rPr lang="ko-KR" altLang="en-US" sz="1200" dirty="0" smtClean="0"/>
              <a:t>인증번호란 에 전송된 인증번호를 정확히 입력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03251" y="1143269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9212" y="1119734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3728" y="2204864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7624" y="2852936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84114" y="2346573"/>
            <a:ext cx="425395" cy="2429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8253" y="1236614"/>
            <a:ext cx="569411" cy="32017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98333" y="1242344"/>
            <a:ext cx="485781" cy="31444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30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4176464" cy="648072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14. </a:t>
            </a:r>
            <a:r>
              <a:rPr lang="ko-KR" altLang="en-US" sz="2800" dirty="0" err="1" smtClean="0">
                <a:latin typeface="G마켓 산스 Bold" pitchFamily="50" charset="-127"/>
                <a:ea typeface="G마켓 산스 Bold" pitchFamily="50" charset="-127"/>
              </a:rPr>
              <a:t>마이페이</a:t>
            </a:r>
            <a:r>
              <a:rPr lang="ko-KR" altLang="en-US" sz="2800" dirty="0" err="1">
                <a:latin typeface="G마켓 산스 Bold" pitchFamily="50" charset="-127"/>
                <a:ea typeface="G마켓 산스 Bold" pitchFamily="50" charset="-127"/>
              </a:rPr>
              <a:t>지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32008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en-US" altLang="ko-KR" sz="1100" dirty="0" smtClean="0">
                <a:latin typeface="G마켓 산스 Bold" pitchFamily="50" charset="-127"/>
                <a:ea typeface="G마켓 산스 Bold" pitchFamily="50" charset="-127"/>
              </a:rPr>
              <a:t>[</a:t>
            </a:r>
            <a:r>
              <a:rPr lang="ko-KR" altLang="en-US" sz="1100" dirty="0" smtClean="0">
                <a:latin typeface="G마켓 산스 Bold" pitchFamily="50" charset="-127"/>
                <a:ea typeface="G마켓 산스 Bold" pitchFamily="50" charset="-127"/>
              </a:rPr>
              <a:t>상단</a:t>
            </a:r>
            <a:r>
              <a:rPr lang="en-US" altLang="ko-KR" sz="1100" dirty="0" smtClean="0">
                <a:latin typeface="G마켓 산스 Bold" pitchFamily="50" charset="-127"/>
                <a:ea typeface="G마켓 산스 Bold" pitchFamily="50" charset="-127"/>
              </a:rPr>
              <a:t>]</a:t>
            </a: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1: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회원수정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–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클릭하면 회원수정 페이지로 이동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[1]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주문내역 목록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(3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건씩으로 정렬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</a:p>
          <a:p>
            <a:r>
              <a:rPr lang="ko-KR" altLang="en-US" sz="1000" b="1" dirty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>
                <a:latin typeface="G마켓 산스 Medium" pitchFamily="50" charset="-127"/>
                <a:ea typeface="G마켓 산스 Medium" pitchFamily="50" charset="-127"/>
              </a:rPr>
              <a:t>1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: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상세보기를 누르면 해당 주문일자 상품의 상세보기 페이지로 이동되어짐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2: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a </a:t>
            </a:r>
            <a:r>
              <a:rPr lang="en-US" altLang="ko-KR" sz="1000" dirty="0" err="1" smtClean="0">
                <a:latin typeface="G마켓 산스 Medium" pitchFamily="50" charset="-127"/>
                <a:ea typeface="G마켓 산스 Medium" pitchFamily="50" charset="-127"/>
              </a:rPr>
              <a:t>href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로 해당 텍스트를 누르면 해당 상품 페이지로 이동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>
                <a:latin typeface="G마켓 산스 Medium" pitchFamily="50" charset="-127"/>
                <a:ea typeface="G마켓 산스 Medium" pitchFamily="50" charset="-127"/>
              </a:rPr>
              <a:t>3: </a:t>
            </a:r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배송조회</a:t>
            </a:r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버튼을 누르면 송장번호 및 배송 페이지로 이동</a:t>
            </a:r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4: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별 아이콘 부분을 클릭하여 리뷰등록을 누르지 않고도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별점을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바로 줄 수 있음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5: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배송완료가 되면 리뷰등록 버튼이 활성화가 되면서 누를 시 리뷰 작성 페이지로 이동 됨</a:t>
            </a:r>
            <a:endParaRPr lang="en-US" altLang="ko-KR" sz="1000" dirty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[2]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리뷰 내역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>
                <a:latin typeface="G마켓 산스 Medium" pitchFamily="50" charset="-127"/>
                <a:ea typeface="G마켓 산스 Medium" pitchFamily="50" charset="-127"/>
              </a:rPr>
              <a:t>1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양쪽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&lt;,&gt;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누르면 앞 페이지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뒷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페이지로 이동함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[3]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문의 내역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아이콘 </a:t>
            </a:r>
            <a:r>
              <a:rPr lang="en-US" altLang="ko-KR" sz="1000" b="1" dirty="0">
                <a:latin typeface="G마켓 산스 Medium" pitchFamily="50" charset="-127"/>
                <a:ea typeface="G마켓 산스 Medium" pitchFamily="50" charset="-127"/>
              </a:rPr>
              <a:t>1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해당 아이콘을 클릭하면 아래로 답변 내용이 담긴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메모창이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출력됨</a:t>
            </a:r>
            <a:endParaRPr lang="ko-KR" altLang="en-US" sz="11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501352"/>
            <a:ext cx="5760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" dirty="0" smtClean="0"/>
              <a:t>회사로고</a:t>
            </a:r>
            <a:endParaRPr lang="ko-KR" altLang="en-US" sz="500" dirty="0"/>
          </a:p>
        </p:txBody>
      </p:sp>
      <p:sp>
        <p:nvSpPr>
          <p:cNvPr id="8" name="TextBox 7"/>
          <p:cNvSpPr txBox="1"/>
          <p:nvPr/>
        </p:nvSpPr>
        <p:spPr>
          <a:xfrm>
            <a:off x="1226065" y="1263257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66497" y="2433518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048" y="3725648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19872" y="994361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544" y="1700808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75656" y="1531531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3808" y="1484784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00636" y="1569422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5736" y="3344361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51720" y="4039180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23928" y="4123819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11538" y="1484784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70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YCOM\Desktop\[마루 프로젝트] 마이페이지-상세보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78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15. </a:t>
            </a:r>
            <a:r>
              <a:rPr lang="ko-KR" altLang="en-US" sz="2800" dirty="0" err="1" smtClean="0">
                <a:latin typeface="G마켓 산스 Bold" pitchFamily="50" charset="-127"/>
                <a:ea typeface="G마켓 산스 Bold" pitchFamily="50" charset="-127"/>
              </a:rPr>
              <a:t>마이페이지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-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구매내역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30315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[1]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상세 보기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-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구매내역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건당 주문 상품을 상세하게 보여주는 페이지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</a:p>
          <a:p>
            <a:pPr marL="228600" indent="-228600">
              <a:buAutoNum type="arabicParenBoth"/>
            </a:pP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체크박스 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–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상품 교환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반품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결제취소 를 진행할 때 원하는 항목만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    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선택하여 처리할 수 있도록 한다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(2)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제품 명이나 사진을 누르면 해당 상품 페이지로 이동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[2]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주문내역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err="1" smtClean="0">
                <a:latin typeface="G마켓 산스 Bold" pitchFamily="50" charset="-127"/>
                <a:ea typeface="G마켓 산스 Bold" pitchFamily="50" charset="-127"/>
              </a:rPr>
              <a:t>배송비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+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총 상품의 주문금액이 합산되어서 보여짐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endParaRPr lang="en-US" altLang="ko-KR" sz="1000" dirty="0">
              <a:latin typeface="G마켓 산스 Bold" pitchFamily="50" charset="-127"/>
              <a:ea typeface="G마켓 산스 Medium" pitchFamily="50" charset="-127"/>
            </a:endParaRPr>
          </a:p>
          <a:p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[3]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상세 카테고리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배송에 관한 내용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(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주문자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연락처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배송주소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결제방식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예상배송일자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등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)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을 보여준다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[4]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교환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/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반품 버튼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체크박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스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선택 후 교환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/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반품 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버튼을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누르면 교환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/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반품 페이지로 이동한다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.</a:t>
            </a:r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[5]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결제취소 버튼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체크박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스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선택 후 주문 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취소 버튼을 누르면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결제취소 페이지로 이동한다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059" y="698968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0797" y="2253313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2960970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5656" y="665596"/>
            <a:ext cx="17643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5696" y="2971691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07904" y="2486655"/>
            <a:ext cx="17643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037" y="1556792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1560" y="806114"/>
            <a:ext cx="2448272" cy="60666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1387" y="1601634"/>
            <a:ext cx="216024" cy="1711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4653136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65102" y="4653136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04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YCOM\Desktop\마루 프로젝트_2\[마루 프로젝트] 결제취소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-7268"/>
            <a:ext cx="4543400" cy="686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16.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결제취소페이지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21236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결제취소페이지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결제한 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물건을 받기 전에 결제를 취소 할 수 있는 페이지</a:t>
            </a:r>
            <a:endParaRPr lang="en-US" altLang="ko-KR" sz="1200" dirty="0" smtClean="0"/>
          </a:p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결제 취소할 품목을 보여준다</a:t>
            </a:r>
            <a:endParaRPr lang="en-US" altLang="ko-KR" sz="1200" dirty="0" smtClean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결제 할 때 사용했던 결제 방법을 보여준다</a:t>
            </a:r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smtClean="0"/>
              <a:t>취소 사유에 대해 적는 란</a:t>
            </a:r>
            <a:endParaRPr lang="en-US" altLang="ko-KR" sz="1200" dirty="0" smtClean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환불금액을 보여준다</a:t>
            </a:r>
            <a:endParaRPr lang="en-US" altLang="ko-KR" sz="1200" dirty="0" smtClean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여러 물건 중 일부만 취소하는 경우  해당 항목의 금액을 제외하고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구매하기로 결정한 제품들의 가격합산을 보여준다</a:t>
            </a:r>
            <a:endParaRPr lang="en-US" altLang="ko-KR" sz="1200" dirty="0" smtClean="0"/>
          </a:p>
          <a:p>
            <a:r>
              <a:rPr lang="en-US" altLang="ko-KR" sz="1200" dirty="0" smtClean="0"/>
              <a:t>[6] </a:t>
            </a:r>
            <a:r>
              <a:rPr lang="ko-KR" altLang="en-US" sz="1200" dirty="0" smtClean="0"/>
              <a:t>버튼을 클릭하면 결제취소신청이 완료된다 </a:t>
            </a:r>
            <a:endParaRPr lang="en-US" altLang="ko-KR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87896" y="54868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390" y="2140407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5390" y="242088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7664" y="3632393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390" y="2953146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390" y="1844824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28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MYCOM\Downloads\[마루 프로젝트] 교환-반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17.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교환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/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반</a:t>
            </a:r>
            <a:r>
              <a:rPr lang="ko-KR" altLang="en-US" sz="2800" dirty="0">
                <a:latin typeface="G마켓 산스 Bold" pitchFamily="50" charset="-127"/>
                <a:ea typeface="G마켓 산스 Bold" pitchFamily="50" charset="-127"/>
              </a:rPr>
              <a:t>품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페이지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교환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반품페이지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물건을 받은 후에 교환하거나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반품하는 페이지</a:t>
            </a:r>
            <a:endParaRPr lang="en-US" altLang="ko-KR" sz="1200" dirty="0"/>
          </a:p>
          <a:p>
            <a:r>
              <a:rPr lang="en-US" altLang="ko-KR" sz="1200" dirty="0"/>
              <a:t>[1] </a:t>
            </a:r>
            <a:r>
              <a:rPr lang="ko-KR" altLang="en-US" sz="1200" dirty="0" smtClean="0"/>
              <a:t>교환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반품할 </a:t>
            </a:r>
            <a:r>
              <a:rPr lang="ko-KR" altLang="en-US" sz="1200" dirty="0"/>
              <a:t>품목을 보여준다</a:t>
            </a:r>
            <a:endParaRPr lang="en-US" altLang="ko-KR" sz="1200" dirty="0"/>
          </a:p>
          <a:p>
            <a:r>
              <a:rPr lang="en-US" altLang="ko-KR" sz="1200" dirty="0"/>
              <a:t>[2</a:t>
            </a:r>
            <a:r>
              <a:rPr lang="en-US" altLang="ko-KR" sz="1200" dirty="0" smtClean="0"/>
              <a:t>] </a:t>
            </a:r>
            <a:r>
              <a:rPr lang="ko-KR" altLang="en-US" sz="1200" dirty="0" smtClean="0"/>
              <a:t>교환을 할 것 인지 반품을 할 것 인지 선택하는 버튼</a:t>
            </a:r>
            <a:endParaRPr lang="en-US" altLang="ko-KR" sz="1200" dirty="0" smtClean="0"/>
          </a:p>
          <a:p>
            <a:r>
              <a:rPr lang="en-US" altLang="ko-KR" sz="1200" dirty="0" smtClean="0"/>
              <a:t>[3] </a:t>
            </a:r>
            <a:r>
              <a:rPr lang="ko-KR" altLang="en-US" sz="1200" dirty="0"/>
              <a:t>결제 할 때 사용했던 결제 방법을 </a:t>
            </a:r>
            <a:r>
              <a:rPr lang="ko-KR" altLang="en-US" sz="1200" dirty="0" smtClean="0"/>
              <a:t>보여준다</a:t>
            </a:r>
            <a:r>
              <a:rPr lang="en-US" altLang="ko-KR" sz="1200" dirty="0" smtClean="0"/>
              <a:t> </a:t>
            </a:r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교환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환불 </a:t>
            </a:r>
            <a:r>
              <a:rPr lang="ko-KR" altLang="en-US" sz="1200" dirty="0"/>
              <a:t>사유에 대해 적는 란</a:t>
            </a:r>
            <a:endParaRPr lang="en-US" altLang="ko-KR" sz="1200" dirty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환불예정금액을 </a:t>
            </a:r>
            <a:r>
              <a:rPr lang="ko-KR" altLang="en-US" sz="1200" dirty="0"/>
              <a:t>보여준다</a:t>
            </a:r>
            <a:endParaRPr lang="en-US" altLang="ko-KR" sz="1200" dirty="0"/>
          </a:p>
          <a:p>
            <a:r>
              <a:rPr lang="en-US" altLang="ko-KR" sz="1200" dirty="0" smtClean="0"/>
              <a:t>[6] </a:t>
            </a:r>
            <a:r>
              <a:rPr lang="ko-KR" altLang="en-US" sz="1200" dirty="0"/>
              <a:t>버튼을 클릭하면 </a:t>
            </a:r>
            <a:r>
              <a:rPr lang="ko-KR" altLang="en-US" sz="1200" dirty="0" smtClean="0"/>
              <a:t>신청이 </a:t>
            </a:r>
            <a:r>
              <a:rPr lang="ko-KR" altLang="en-US" sz="1200" dirty="0"/>
              <a:t>완료된다 </a:t>
            </a:r>
            <a:endParaRPr lang="en-US" altLang="ko-KR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43508" y="692696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9832" y="134076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2132856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20" y="242510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757" y="1868329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9672" y="2984004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2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4176464" cy="648072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18.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회원 수정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14927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[1]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회원수정페이지 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>
                <a:latin typeface="G마켓 산스 Medium" pitchFamily="50" charset="-127"/>
                <a:ea typeface="G마켓 산스 Medium" pitchFamily="50" charset="-127"/>
              </a:rPr>
              <a:t>1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누르면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이메일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요청 창이 뜨도록 구현함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2: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주소찾기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클릭시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우편주소창이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연결되어 뜸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3: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수정완료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누를 시 작성되었던 내용들이 </a:t>
            </a:r>
            <a:r>
              <a:rPr lang="en-US" altLang="ko-KR" sz="1000" dirty="0" err="1" smtClean="0">
                <a:latin typeface="G마켓 산스 Medium" pitchFamily="50" charset="-127"/>
                <a:ea typeface="G마켓 산스 Medium" pitchFamily="50" charset="-127"/>
              </a:rPr>
              <a:t>sumit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되어 서버로 보내짐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4:</a:t>
            </a:r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취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소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버튼을 누를 시 작성되었던 내용이 전부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초기화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됨</a:t>
            </a:r>
            <a:endParaRPr lang="ko-KR" altLang="en-US" sz="11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2710" y="811451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7984" y="1780970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500" b="1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15816" y="2219032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87824" y="2772643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02074" y="3212976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43808" y="3187715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923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3960439" cy="648072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19.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공지 사항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22621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[1]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공지사항 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체크박스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1(</a:t>
            </a:r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관리자해당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):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관리자가 해당 체크박스를 누르면 해당 행의 내용들이 전부 선택되어짐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</a:t>
            </a:r>
            <a:r>
              <a:rPr lang="ko-KR" altLang="en-US" sz="1000" b="1" dirty="0">
                <a:latin typeface="G마켓 산스 Medium" pitchFamily="50" charset="-127"/>
                <a:ea typeface="G마켓 산스 Medium" pitchFamily="50" charset="-127"/>
              </a:rPr>
              <a:t>트</a:t>
            </a:r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2(</a:t>
            </a:r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일반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관리자해당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):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해당 텍스트를 클릭하면 해당 공지사항 상세 페이지로 이동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3(</a:t>
            </a:r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관리자해당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):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삭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제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누를 시 체크박스로 체크된 행의 내용이 전부 삭제 되어짐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버튼</a:t>
            </a:r>
            <a:r>
              <a:rPr lang="en-US" altLang="ko-KR" sz="1000" b="1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4(</a:t>
            </a:r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관리자해당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):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글쓰기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클릭하면 관리자가 공지사항을 적을 수 있는 창이 뜸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버튼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5(</a:t>
            </a:r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관리자해당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):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수정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클릭하면 관리자가 체크가 되어 있는 공지사항을 수정할 수 있는 창이 뜸</a:t>
            </a:r>
            <a:endParaRPr lang="ko-KR" altLang="en-US" sz="11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600" y="729029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7984" y="1780970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500" b="1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3568" y="883459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59632" y="1027475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03648" y="2060848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1720" y="2060847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7158" y="2060846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88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MYCOM\Desktop\마루 프로젝트_1\02_메뉴바 열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35419" cy="68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>
                <a:latin typeface="G마켓 산스 Bold" pitchFamily="50" charset="-127"/>
                <a:ea typeface="G마켓 산스 Bold" pitchFamily="50" charset="-127"/>
              </a:rPr>
              <a:t>2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메뉴버</a:t>
            </a:r>
            <a:r>
              <a:rPr lang="ko-KR" altLang="en-US" sz="2800" dirty="0">
                <a:latin typeface="G마켓 산스 Bold" pitchFamily="50" charset="-127"/>
                <a:ea typeface="G마켓 산스 Bold" pitchFamily="50" charset="-127"/>
              </a:rPr>
              <a:t>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32316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메뉴버튼</a:t>
            </a:r>
            <a:r>
              <a:rPr lang="en-US" altLang="ko-KR" sz="1200" dirty="0" smtClean="0"/>
              <a:t>:</a:t>
            </a:r>
            <a:r>
              <a:rPr lang="ko-KR" altLang="en-US" sz="1200" dirty="0" smtClean="0"/>
              <a:t> 클릭하면 숨겨진 메뉴 항목 창이 나타남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로그인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회원가입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</a:t>
            </a:r>
            <a:r>
              <a:rPr lang="ko-KR" altLang="en-US" sz="1200" dirty="0" smtClean="0"/>
              <a:t>로그인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로그인 페이지로 이동</a:t>
            </a:r>
            <a:endParaRPr lang="en-US" altLang="ko-KR" sz="1200" dirty="0" smtClean="0"/>
          </a:p>
          <a:p>
            <a:r>
              <a:rPr lang="en-US" altLang="ko-KR" sz="1200" dirty="0" smtClean="0"/>
              <a:t>   - </a:t>
            </a:r>
            <a:r>
              <a:rPr lang="ko-KR" altLang="en-US" sz="1200" dirty="0" smtClean="0"/>
              <a:t>회원가입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회원가입 페이지로 이동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err="1" smtClean="0"/>
              <a:t>마이페이지</a:t>
            </a:r>
            <a:endParaRPr lang="en-US" altLang="ko-KR" sz="1200" dirty="0" smtClean="0"/>
          </a:p>
          <a:p>
            <a:r>
              <a:rPr lang="en-US" altLang="ko-KR" sz="1200" dirty="0" smtClean="0"/>
              <a:t>   -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마이페이지로</a:t>
            </a:r>
            <a:r>
              <a:rPr lang="ko-KR" altLang="en-US" sz="1200" dirty="0" smtClean="0"/>
              <a:t> 이동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장바구니</a:t>
            </a:r>
            <a:endParaRPr lang="en-US" altLang="ko-KR" sz="1200" dirty="0"/>
          </a:p>
          <a:p>
            <a:r>
              <a:rPr lang="en-US" altLang="ko-KR" sz="1200" dirty="0" smtClean="0"/>
              <a:t>   -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장바구니로 이동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고객센터</a:t>
            </a:r>
            <a:endParaRPr lang="en-US" altLang="ko-KR" sz="1200" dirty="0" smtClean="0"/>
          </a:p>
          <a:p>
            <a:r>
              <a:rPr lang="en-US" altLang="ko-KR" sz="1200" dirty="0" smtClean="0"/>
              <a:t>   - </a:t>
            </a:r>
            <a:r>
              <a:rPr lang="ko-KR" altLang="en-US" sz="1200" dirty="0" smtClean="0"/>
              <a:t>공지사항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공지사항 페이지로 이동</a:t>
            </a:r>
            <a:endParaRPr lang="en-US" altLang="ko-KR" sz="1200" dirty="0"/>
          </a:p>
          <a:p>
            <a:r>
              <a:rPr lang="ko-KR" altLang="en-US" sz="1200" dirty="0" smtClean="0"/>
              <a:t>   </a:t>
            </a:r>
            <a:r>
              <a:rPr lang="en-US" altLang="ko-KR" sz="1200" dirty="0" smtClean="0"/>
              <a:t>- FAQ : </a:t>
            </a:r>
            <a:r>
              <a:rPr lang="ko-KR" altLang="en-US" sz="1200" dirty="0" smtClean="0"/>
              <a:t>자주하는 질문들을 모아놓은 페이지로 이동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- 1:1</a:t>
            </a:r>
            <a:r>
              <a:rPr lang="ko-KR" altLang="en-US" sz="1200" dirty="0" smtClean="0"/>
              <a:t>문의 </a:t>
            </a:r>
            <a:r>
              <a:rPr lang="en-US" altLang="ko-KR" sz="1200" dirty="0" smtClean="0"/>
              <a:t>: 1:1</a:t>
            </a:r>
            <a:r>
              <a:rPr lang="ko-KR" altLang="en-US" sz="1200" dirty="0" smtClean="0"/>
              <a:t>문의 페이지로 이동</a:t>
            </a:r>
            <a:endParaRPr lang="en-US" altLang="ko-KR" sz="1200" dirty="0" smtClean="0"/>
          </a:p>
          <a:p>
            <a:endParaRPr lang="en-US" altLang="ko-KR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370724" y="214109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63803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1760" y="119675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1844824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1760" y="1484784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86748" y="298748"/>
            <a:ext cx="360040" cy="3392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69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4" y="116632"/>
            <a:ext cx="4034614" cy="648072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20. 1:1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문의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19543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[1] 1:1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문의 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1: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v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를 누르면 메모장 형태로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환불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교환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오배송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배송관련문의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사이트관련문의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결제문의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등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이 뜸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</a:t>
            </a: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2: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‘x’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누를 시 첨부되었던 파일이 초기화됨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>
                <a:latin typeface="G마켓 산스 Medium" pitchFamily="50" charset="-127"/>
                <a:ea typeface="G마켓 산스 Medium" pitchFamily="50" charset="-127"/>
              </a:rPr>
              <a:t>3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해당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파일찾기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누르면 내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pc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에서 올릴 수 있는 파일을 찾음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</a:t>
            </a:r>
            <a:r>
              <a:rPr lang="ko-KR" altLang="en-US" sz="1000" b="1" dirty="0">
                <a:latin typeface="G마켓 산스 Medium" pitchFamily="50" charset="-127"/>
                <a:ea typeface="G마켓 산스 Medium" pitchFamily="50" charset="-127"/>
              </a:rPr>
              <a:t>트</a:t>
            </a:r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4: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등록하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기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누르면 작성되었던 내용과 첨부파일이 서버로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submit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되어짐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</a:t>
            </a:r>
            <a:r>
              <a:rPr lang="ko-KR" altLang="en-US" sz="1000" b="1" dirty="0">
                <a:latin typeface="G마켓 산스 Medium" pitchFamily="50" charset="-127"/>
                <a:ea typeface="G마켓 산스 Medium" pitchFamily="50" charset="-127"/>
              </a:rPr>
              <a:t>트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 5: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취소버튼을 누르면 해당 창이 닫히고 메인 창으로 돌아감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0028" y="1027474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7984" y="1780970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500" b="1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07704" y="1124744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907704" y="1988840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267744" y="1877565"/>
            <a:ext cx="2162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64875" y="2192180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7960" y="2192180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72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8032"/>
            <a:ext cx="4104456" cy="6381328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21. FAQ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30315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[1]FAQ </a:t>
            </a:r>
            <a:r>
              <a:rPr lang="ko-KR" altLang="en-US" sz="1000" dirty="0" err="1" smtClean="0">
                <a:latin typeface="G마켓 산스 Bold" pitchFamily="50" charset="-127"/>
                <a:ea typeface="G마켓 산스 Bold" pitchFamily="50" charset="-127"/>
              </a:rPr>
              <a:t>검색창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1: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텍스트박스에 찾고자 하는 내용을 적고 검색을 누르면 입력했던 내용이 들어간 글을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FAQ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내에서 검색해서 보여줌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2: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문의하기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클릭하면 문의하기 페이지로 이동되어짐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b="1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[2]FAQ</a:t>
            </a:r>
            <a:r>
              <a:rPr lang="ko-KR" altLang="en-US" sz="1000" dirty="0"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 err="1" smtClean="0">
                <a:latin typeface="G마켓 산스 Bold" pitchFamily="50" charset="-127"/>
                <a:ea typeface="G마켓 산스 Bold" pitchFamily="50" charset="-127"/>
              </a:rPr>
              <a:t>전체창</a:t>
            </a:r>
            <a:endParaRPr lang="en-US" altLang="ko-KR" sz="1000" dirty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b="1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1(</a:t>
            </a:r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관리자해당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):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체크박스를 체크하면 해당 행의 내용이 전부 체크되어짐 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>
                <a:latin typeface="G마켓 산스 Medium" pitchFamily="50" charset="-127"/>
                <a:ea typeface="G마켓 산스 Medium" pitchFamily="50" charset="-127"/>
              </a:rPr>
              <a:t>2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글쓰기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누르면 공지사항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-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글쓰기 페이지로 이동되어짐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 3: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해당 버튼을 클릭하면 체크박스로 인해 체크되어져 있는 행이 삭제되어짐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>
                <a:latin typeface="G마켓 산스 Medium" pitchFamily="50" charset="-127"/>
                <a:ea typeface="G마켓 산스 Medium" pitchFamily="50" charset="-127"/>
              </a:rPr>
              <a:t>이벤트</a:t>
            </a:r>
            <a:r>
              <a:rPr lang="en-US" altLang="ko-KR" sz="1000" b="1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4: 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해당 버튼을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클릭하면 체크박스로 인해 체크되어진 행을 위아래로 이동시킬 수 있음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08696" y="812156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7984" y="1780970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500" b="1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27784" y="1209382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35896" y="1196766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07904" y="1506926"/>
            <a:ext cx="2162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6325" y="3789040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07704" y="3789040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7535" y="1556792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744" y="3873678"/>
            <a:ext cx="6480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5320" y="1828603"/>
            <a:ext cx="2162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703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3" y="116632"/>
            <a:ext cx="4216691" cy="6569968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22.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리뷰 작성페이지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19543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[1]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리뷰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페이지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1: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아이콘 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부분을 클릭하여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별점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데이터를 입력해줄 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수 있음</a:t>
            </a:r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2: </a:t>
            </a:r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‘x’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버튼을 누를 시 첨부되었던 파일이 초기화됨</a:t>
            </a:r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>
                <a:latin typeface="G마켓 산스 Medium" pitchFamily="50" charset="-127"/>
                <a:ea typeface="G마켓 산스 Medium" pitchFamily="50" charset="-127"/>
              </a:rPr>
              <a:t>3: 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해당 </a:t>
            </a:r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‘</a:t>
            </a:r>
            <a:r>
              <a:rPr lang="ko-KR" altLang="en-US" sz="1000" dirty="0" err="1">
                <a:latin typeface="G마켓 산스 Medium" pitchFamily="50" charset="-127"/>
                <a:ea typeface="G마켓 산스 Medium" pitchFamily="50" charset="-127"/>
              </a:rPr>
              <a:t>파일찾기</a:t>
            </a:r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버튼을 누르면 내 </a:t>
            </a:r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pc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에서 올릴 수 있는 파일을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찾음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4: ‘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등록하기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클릭하여 작성한 내용을 서버로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submit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함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이벤트</a:t>
            </a:r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5: ‘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취소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’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누르면 작성되었던 내용들이 전부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리셋되어지고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마이페이지로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이동되어짐</a:t>
            </a:r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b="1" dirty="0" smtClean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4871" y="976527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7984" y="1780970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500" b="1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124770" y="980728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627784" y="1997880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19672" y="2492896"/>
            <a:ext cx="2162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94908" y="2467635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744" y="3873678"/>
            <a:ext cx="6480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79712" y="1891571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5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7"/>
            <a:ext cx="4176464" cy="6408713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23.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관리자 페이지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[1]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 페이지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로그인 창에서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들어갈 수 </a:t>
            </a:r>
            <a:r>
              <a:rPr lang="ko-KR" altLang="en-US" sz="1000" dirty="0">
                <a:latin typeface="G마켓 산스 Bold" pitchFamily="50" charset="-127"/>
                <a:ea typeface="G마켓 산스 Bold" pitchFamily="50" charset="-127"/>
              </a:rPr>
              <a:t>있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음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,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 해당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1: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해당 링크들을 클릭하면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상품업데이트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상품문의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공지사항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1:1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문의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FAQ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업데이트 페이지로 이동되어짐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7090" y="692696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7984" y="1780970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500" b="1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31640" y="1124743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80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3" y="109064"/>
            <a:ext cx="4248472" cy="6624736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24.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상품관리</a:t>
            </a:r>
            <a:r>
              <a:rPr lang="en-US" altLang="ko-KR" sz="2800" dirty="0">
                <a:latin typeface="G마켓 산스 Bold" pitchFamily="50" charset="-127"/>
                <a:ea typeface="G마켓 산스 Bold" pitchFamily="50" charset="-127"/>
              </a:rPr>
              <a:t>)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 페이지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22467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[1]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상품업데이트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 페이지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 해당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1: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사진업로드 버튼을 클릭하여 해당 상품에 대한 사진은 업로드 시킬 수 있음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</a:t>
            </a:r>
            <a:r>
              <a:rPr lang="en-US" altLang="ko-KR" sz="1000" b="1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2: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작성되었던 내용들을 서버로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submit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해주는 버튼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3: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작성되었던 내용들을 전부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리셋시켜주는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버튼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4: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해당 체크박스를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클릭시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포토후기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일반 후기에 입력되어진 내용들이 체크되어짐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5: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체크박스로 인해 체크되어 있는 데이터 내용을 삭제 시키는 버튼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6: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삭제가 되었던 리뷰 내용들을 다시 복구시켜주는 버튼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[2] </a:t>
            </a:r>
            <a:r>
              <a:rPr lang="ko-KR" altLang="en-US" sz="1000" dirty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1000" dirty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>
                <a:latin typeface="G마켓 산스 Bold" pitchFamily="50" charset="-127"/>
                <a:ea typeface="G마켓 산스 Bold" pitchFamily="50" charset="-127"/>
              </a:rPr>
              <a:t>상품업데이트</a:t>
            </a:r>
            <a:r>
              <a:rPr lang="en-US" altLang="ko-KR" sz="1000" dirty="0">
                <a:latin typeface="G마켓 산스 Bold" pitchFamily="50" charset="-127"/>
                <a:ea typeface="G마켓 산스 Bold" pitchFamily="50" charset="-127"/>
              </a:rPr>
              <a:t>)</a:t>
            </a:r>
            <a:r>
              <a:rPr lang="ko-KR" altLang="en-US" sz="1000" dirty="0">
                <a:latin typeface="G마켓 산스 Bold" pitchFamily="50" charset="-127"/>
                <a:ea typeface="G마켓 산스 Bold" pitchFamily="50" charset="-127"/>
              </a:rPr>
              <a:t> 페이지</a:t>
            </a:r>
            <a:r>
              <a:rPr lang="en-US" altLang="ko-KR" sz="1000" dirty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>
                <a:latin typeface="G마켓 산스 Bold" pitchFamily="50" charset="-127"/>
                <a:ea typeface="G마켓 산스 Bold" pitchFamily="50" charset="-127"/>
              </a:rPr>
              <a:t>관리자 해당</a:t>
            </a:r>
            <a:r>
              <a:rPr lang="en-US" altLang="ko-KR" sz="1000" dirty="0">
                <a:latin typeface="G마켓 산스 Bold" pitchFamily="50" charset="-127"/>
                <a:ea typeface="G마켓 산스 Bold" pitchFamily="50" charset="-127"/>
              </a:rPr>
              <a:t>)</a:t>
            </a:r>
          </a:p>
          <a:p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0123" y="848439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7984" y="1780970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500" b="1" dirty="0">
              <a:solidFill>
                <a:schemeClr val="tx2">
                  <a:lumMod val="60000"/>
                  <a:lumOff val="40000"/>
                </a:schemeClr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03648" y="1865608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744" y="3873678"/>
            <a:ext cx="64807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2052" y="883905"/>
            <a:ext cx="49843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491021" y="3212976"/>
            <a:ext cx="220898" cy="1692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71800" y="1747555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1747555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35696" y="2348880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35896" y="2179603"/>
            <a:ext cx="26565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41961" y="2179603"/>
            <a:ext cx="26565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6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31840" y="5085184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7664" y="5554468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27784" y="5537591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30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YCOM\Desktop\마루 프로젝트_3\23_관리자(상품문의답변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" y="7686"/>
            <a:ext cx="4559672" cy="687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25.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상품문의답변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1169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[1]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상품문의답변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 페이지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 해당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1: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사용자가 작성한 질문을 클릭하여 질문내용을 볼 수 있다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 2: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관리자가 답변을 작성하는 영역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3: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관리자가 작성한 답변을 저장하는 입력버튼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b="1" dirty="0" smtClean="0">
                <a:latin typeface="G마켓 산스 Medium" pitchFamily="50" charset="-127"/>
                <a:ea typeface="G마켓 산스 Medium" pitchFamily="50" charset="-127"/>
              </a:rPr>
              <a:t>이벤트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4: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관리자가 답변을 작성하던 도중 취소하는 취소버튼</a:t>
            </a:r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7584" y="4036304"/>
            <a:ext cx="14401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0830" y="4283455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2460" y="4570499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9683" y="4587085"/>
            <a:ext cx="21602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552" y="4036304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91581" y="4036304"/>
            <a:ext cx="2052228" cy="8328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8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YCOM\Desktop\마루 프로젝트_3\24_관리자(공지사항관리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4" y="0"/>
            <a:ext cx="4555976" cy="688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26.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공지사항관리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19389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공지사항관리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 페이지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 해당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[1]: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작성된 공지사항의 제목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클릭하여 자세한 내용을 볼 수 있다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[2]: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작성된 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공지사항 목록에서 원하는 항목들을 선택하는 체크박스 </a:t>
            </a:r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[3]: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공지사항 글 삭제 버튼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(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체크박스에서 삭제하길 원하는 항목을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체크한 후 삭제버튼을 누르면 삭제된다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)</a:t>
            </a: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[4]: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새로운 공지사항을 작성할 때 누르는 버튼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–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클릭하면 관리자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글쓰기 페이지로 이동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[5]: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기존에 작성된 공지사항을 수정 할 때 누르는 버튼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–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관리자가 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수정할 글의 선택 버튼을 체크한 후 수정하기를 누르면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해당 글을 수정할 수 있는 페이지로 이동</a:t>
            </a:r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520" y="114084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38988" y="875966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203890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5696" y="205808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7784" y="205808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3568" y="969661"/>
            <a:ext cx="1368152" cy="1711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6728" y="1139389"/>
            <a:ext cx="236840" cy="20137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85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YCOM\Desktop\마루 프로젝트_3\25_관리자(11문의답변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4"/>
            <a:ext cx="4572000" cy="678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27.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(1:1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문의답변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19389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(1:1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문의답변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 페이지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 해당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[1]: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작성된 문의사항들을 조건 별로 정렬 하는 기능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(ex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카테고리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날짜순 등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)</a:t>
            </a: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[2]: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질문에 답변을 하려면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,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 해당 질문의 제목을 클릭하면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질문 밑에 답변을 할 수 있는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입력창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이 나타난다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 (1)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답변내용 입력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(2)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입력 내용 저장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(3)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취소버튼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-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입력내용 초기화 및 </a:t>
            </a:r>
            <a:r>
              <a:rPr lang="ko-KR" altLang="en-US" sz="1000" dirty="0" err="1" smtClean="0">
                <a:latin typeface="G마켓 산스 Medium" pitchFamily="50" charset="-127"/>
                <a:ea typeface="G마켓 산스 Medium" pitchFamily="50" charset="-127"/>
              </a:rPr>
              <a:t>입력창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닫기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[3]: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취소버튼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–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이전페이지로 이동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08437" y="53429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19675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18023" y="209424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3568" y="1194846"/>
            <a:ext cx="1872208" cy="7219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13967" y="2094240"/>
            <a:ext cx="504056" cy="254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7584" y="1459523"/>
            <a:ext cx="2162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7727" y="1675547"/>
            <a:ext cx="2162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12966" y="1668491"/>
            <a:ext cx="2162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3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YCOM\Desktop\마루 프로젝트_3\26_관리자(FAQ수정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4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28.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(FAQ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수정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1169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(FAQ</a:t>
            </a:r>
            <a:r>
              <a:rPr lang="ko-KR" altLang="en-US" sz="1000" dirty="0">
                <a:latin typeface="G마켓 산스 Bold" pitchFamily="50" charset="-127"/>
                <a:ea typeface="G마켓 산스 Bold" pitchFamily="50" charset="-127"/>
              </a:rPr>
              <a:t>수정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페이지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 해당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 </a:t>
            </a: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[1]: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항목선택 체크박스</a:t>
            </a:r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[2]: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삭제버튼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- </a:t>
            </a:r>
            <a:r>
              <a:rPr lang="ko-KR" altLang="en-US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클릭 시 체크된 항목이 삭제된다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[3]: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새로운 항목을 작성할 때 누르는 버튼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–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클릭하면 관리자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글쓰기 페이지로 이동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79912" y="1288717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9852" y="1288716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6483" y="4348843"/>
            <a:ext cx="2162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7504" y="1610393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63588" y="3601765"/>
            <a:ext cx="2376264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4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YCOM\Desktop\마루 프로젝트_3\27_Copy of 리뷰작성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062"/>
            <a:ext cx="4572000" cy="676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smtClean="0">
                <a:latin typeface="G마켓 산스 Bold" pitchFamily="50" charset="-127"/>
                <a:ea typeface="G마켓 산스 Bold" pitchFamily="50" charset="-127"/>
              </a:rPr>
              <a:t>29.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글쓰기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17851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글쓰기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페이지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(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관리자 해당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)</a:t>
            </a:r>
          </a:p>
          <a:p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-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공지사항</a:t>
            </a:r>
            <a:r>
              <a:rPr lang="en-US" altLang="ko-KR" sz="1000" dirty="0" smtClean="0">
                <a:latin typeface="G마켓 산스 Bold" pitchFamily="50" charset="-127"/>
                <a:ea typeface="G마켓 산스 Bold" pitchFamily="50" charset="-127"/>
              </a:rPr>
              <a:t>,FAQ </a:t>
            </a:r>
            <a:r>
              <a:rPr lang="ko-KR" altLang="en-US" sz="1000" dirty="0" smtClean="0">
                <a:latin typeface="G마켓 산스 Bold" pitchFamily="50" charset="-127"/>
                <a:ea typeface="G마켓 산스 Bold" pitchFamily="50" charset="-127"/>
              </a:rPr>
              <a:t>글 작성시 연결되는 페이지</a:t>
            </a:r>
            <a:endParaRPr lang="en-US" altLang="ko-KR" sz="1000" dirty="0" smtClean="0">
              <a:latin typeface="G마켓 산스 Bold" pitchFamily="50" charset="-127"/>
              <a:ea typeface="G마켓 산스 Bold" pitchFamily="50" charset="-127"/>
            </a:endParaRP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[1]: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어떤 페이지에 작성할 글인지 카테고리를 선택한다</a:t>
            </a:r>
            <a:endParaRPr lang="en-US" altLang="ko-KR" sz="1000" dirty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[2]: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첨부파일 등록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–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글 작성시 원하는 파일을 업로드 할 수 있는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영역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(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파일첨부는 하나만 가능하다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)</a:t>
            </a:r>
          </a:p>
          <a:p>
            <a:r>
              <a:rPr lang="en-US" altLang="ko-KR" sz="1000" dirty="0">
                <a:latin typeface="G마켓 산스 Medium" pitchFamily="50" charset="-127"/>
                <a:ea typeface="G마켓 산스 Medium" pitchFamily="50" charset="-127"/>
              </a:rPr>
              <a:t>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 (1)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파일 찾기 버튼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–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버튼을 클릭하면 파일 탐색 창이 열리고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    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원하는 파일을 선택해 첨부할 수 있다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        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[3]: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등록버튼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-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 작성이 끝나면 작성한 글을 등록 할 때 클릭한다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.</a:t>
            </a:r>
          </a:p>
          <a:p>
            <a:r>
              <a:rPr lang="en-US" altLang="ko-KR" sz="1000" b="1" dirty="0" smtClean="0">
                <a:latin typeface="G마켓 산스 Medium" pitchFamily="50" charset="-127"/>
                <a:ea typeface="G마켓 산스 Medium" pitchFamily="50" charset="-127"/>
              </a:rPr>
              <a:t>[4]: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 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취소버튼 </a:t>
            </a:r>
            <a:r>
              <a:rPr lang="en-US" altLang="ko-KR" sz="1000" dirty="0" smtClean="0">
                <a:latin typeface="G마켓 산스 Medium" pitchFamily="50" charset="-127"/>
                <a:ea typeface="G마켓 산스 Medium" pitchFamily="50" charset="-127"/>
              </a:rPr>
              <a:t>- </a:t>
            </a:r>
            <a:r>
              <a:rPr lang="ko-KR" altLang="en-US" sz="1000" dirty="0" smtClean="0">
                <a:latin typeface="G마켓 산스 Medium" pitchFamily="50" charset="-127"/>
                <a:ea typeface="G마켓 산스 Medium" pitchFamily="50" charset="-127"/>
              </a:rPr>
              <a:t>작성을 취소하고 이전페이지로 넘어간다</a:t>
            </a:r>
            <a:endParaRPr lang="en-US" altLang="ko-KR" sz="1000" dirty="0" smtClean="0">
              <a:latin typeface="G마켓 산스 Medium" pitchFamily="50" charset="-127"/>
              <a:ea typeface="G마켓 산스 Medium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87624" y="231257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191683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4968" y="1916832"/>
            <a:ext cx="2156832" cy="3041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78463" y="5731659"/>
            <a:ext cx="504056" cy="254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65472" y="1980555"/>
            <a:ext cx="2162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" b="1" dirty="0" smtClean="0">
                <a:solidFill>
                  <a:srgbClr val="FF0000"/>
                </a:solidFill>
                <a:latin typeface="G마켓 산스 Bold" pitchFamily="50" charset="-127"/>
                <a:ea typeface="G마켓 산스 Bold" pitchFamily="50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19360" y="230866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3960" y="83671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0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MYCOM\Desktop\마루 프로젝트_1\03_카테고리 침실 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14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3.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상품목록페이지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24929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신제품 추천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해당 카테고리 제품목록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smtClean="0"/>
              <a:t>제품 정렬버튼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-</a:t>
            </a:r>
            <a:r>
              <a:rPr lang="ko-KR" altLang="en-US" sz="1200" dirty="0" smtClean="0"/>
              <a:t>원하는 기준을 선택하여 제품을 </a:t>
            </a:r>
            <a:r>
              <a:rPr lang="ko-KR" altLang="en-US" sz="1200" dirty="0" err="1" smtClean="0"/>
              <a:t>정렬할수</a:t>
            </a:r>
            <a:r>
              <a:rPr lang="ko-KR" altLang="en-US" sz="1200" dirty="0" smtClean="0"/>
              <a:t> 있다</a:t>
            </a:r>
            <a:r>
              <a:rPr lang="en-US" altLang="ko-KR" sz="1200" dirty="0" smtClean="0"/>
              <a:t>(ex</a:t>
            </a:r>
            <a:r>
              <a:rPr lang="ko-KR" altLang="en-US" sz="1200" dirty="0" err="1" smtClean="0"/>
              <a:t>가격순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별점순</a:t>
            </a:r>
            <a:r>
              <a:rPr lang="ko-KR" altLang="en-US" sz="1200" dirty="0" smtClean="0"/>
              <a:t> 등</a:t>
            </a:r>
            <a:r>
              <a:rPr lang="en-US" altLang="ko-KR" sz="1200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세부항목 선택버튼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-</a:t>
            </a:r>
            <a:r>
              <a:rPr lang="ko-KR" altLang="en-US" sz="1200" dirty="0" smtClean="0"/>
              <a:t>클릭하면 해당 세부항목에 해당하는          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</a:p>
          <a:p>
            <a:r>
              <a:rPr lang="ko-KR" altLang="en-US" sz="1200" dirty="0" smtClean="0"/>
              <a:t>       제품목록 나열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endParaRPr lang="en-US" altLang="ko-KR" sz="1200" dirty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장바구니 추가버튼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07504" y="692696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612" y="1844824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647069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224" y="214695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3740896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4352" y="191054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2100" y="2061946"/>
            <a:ext cx="2635520" cy="3392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3528" y="2110107"/>
            <a:ext cx="441156" cy="31078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44392" y="3670143"/>
            <a:ext cx="331264" cy="31078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YCOM\Desktop\마루 프로젝트_1\04_상품 페이지 상세정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114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>
                <a:latin typeface="G마켓 산스 Bold" pitchFamily="50" charset="-127"/>
                <a:ea typeface="G마켓 산스 Bold" pitchFamily="50" charset="-127"/>
              </a:rPr>
              <a:t>4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상품상세정보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-(1)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692696"/>
            <a:ext cx="4104456" cy="477053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제품이미지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제품설명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제품명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제품가격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제품사이즈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배송 </a:t>
            </a:r>
            <a:endParaRPr lang="en-US" altLang="ko-KR" sz="1200" dirty="0" smtClean="0"/>
          </a:p>
          <a:p>
            <a:r>
              <a:rPr lang="en-US" altLang="ko-KR" sz="1200" dirty="0" smtClean="0"/>
              <a:t>      </a:t>
            </a:r>
            <a:r>
              <a:rPr lang="ko-KR" altLang="en-US" sz="1200" dirty="0" smtClean="0"/>
              <a:t>등에 관한 간략한 내용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smtClean="0"/>
              <a:t>장바구니 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ko-KR" altLang="en-US" sz="1200" dirty="0" smtClean="0"/>
              <a:t>클릭하면 장바구니에 담김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구매하기 버튼</a:t>
            </a:r>
            <a:endParaRPr lang="en-US" altLang="ko-KR" sz="1200" dirty="0" smtClean="0"/>
          </a:p>
          <a:p>
            <a:r>
              <a:rPr lang="en-US" altLang="ko-KR" sz="1200" dirty="0" smtClean="0"/>
              <a:t>     - </a:t>
            </a:r>
            <a:r>
              <a:rPr lang="ko-KR" altLang="en-US" sz="1200" dirty="0" smtClean="0"/>
              <a:t>클릭하면 주문페이지로 연결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해당제품이 받은 평점을 보여준다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[6] </a:t>
            </a:r>
            <a:r>
              <a:rPr lang="ko-KR" altLang="en-US" sz="1200" dirty="0" smtClean="0"/>
              <a:t>해당제품에 달린 리뷰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ko-KR" altLang="en-US" sz="1200" dirty="0" smtClean="0"/>
              <a:t>포토리뷰와 일반리뷰로 나뉘어서</a:t>
            </a:r>
            <a:endParaRPr lang="en-US" altLang="ko-KR" sz="1200" dirty="0" smtClean="0"/>
          </a:p>
          <a:p>
            <a:r>
              <a:rPr lang="en-US" altLang="ko-KR" sz="1200" dirty="0" smtClean="0"/>
              <a:t>       </a:t>
            </a:r>
            <a:r>
              <a:rPr lang="ko-KR" altLang="en-US" sz="1200" dirty="0" smtClean="0"/>
              <a:t>보여준다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[7] </a:t>
            </a:r>
            <a:r>
              <a:rPr lang="ko-KR" altLang="en-US" sz="1200" dirty="0" smtClean="0"/>
              <a:t>설명버튼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(</a:t>
            </a:r>
            <a:r>
              <a:rPr lang="ko-KR" altLang="en-US" sz="1200" dirty="0" smtClean="0"/>
              <a:t>클릭하면 해당 버튼의 내용이 녹색영역에 보여짐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ko-KR" altLang="en-US" sz="1200" dirty="0" smtClean="0"/>
              <a:t>상세정보버튼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제품에 대한 자세한 설명과 많은 </a:t>
            </a:r>
            <a:endParaRPr lang="en-US" altLang="ko-KR" sz="1200" dirty="0" smtClean="0"/>
          </a:p>
          <a:p>
            <a:r>
              <a:rPr lang="en-US" altLang="ko-KR" sz="1200" dirty="0" smtClean="0"/>
              <a:t>	</a:t>
            </a:r>
            <a:r>
              <a:rPr lang="ko-KR" altLang="en-US" sz="1200" dirty="0" smtClean="0"/>
              <a:t>이미지들을 자세히 보여준다</a:t>
            </a:r>
            <a:endParaRPr lang="en-US" altLang="ko-KR" sz="1200" dirty="0" smtClean="0"/>
          </a:p>
          <a:p>
            <a:r>
              <a:rPr lang="en-US" altLang="ko-KR" sz="1400" dirty="0"/>
              <a:t>	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83315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0780" y="86918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0768" y="209749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808" y="209749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234888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263933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0692" y="342900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2172" y="3343993"/>
            <a:ext cx="1946608" cy="3392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09549" y="953825"/>
            <a:ext cx="1946608" cy="114366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524" y="3598276"/>
            <a:ext cx="3708412" cy="2206987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7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YCOM\Desktop\마루 프로젝트_1\05_상품 페이지 상품 문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44"/>
            <a:ext cx="4108653" cy="6847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5.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상품상세정보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-(2)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692696"/>
            <a:ext cx="4104456" cy="4585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제품이미지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제품설명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제품명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제품가격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제품사이즈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배송 </a:t>
            </a:r>
            <a:endParaRPr lang="en-US" altLang="ko-KR" sz="1200" dirty="0" smtClean="0"/>
          </a:p>
          <a:p>
            <a:r>
              <a:rPr lang="en-US" altLang="ko-KR" sz="1200" dirty="0" smtClean="0"/>
              <a:t>      </a:t>
            </a:r>
            <a:r>
              <a:rPr lang="ko-KR" altLang="en-US" sz="1200" dirty="0" smtClean="0"/>
              <a:t>등에 관한 간략한 내용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smtClean="0"/>
              <a:t>장바구니 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ko-KR" altLang="en-US" sz="1200" dirty="0" smtClean="0"/>
              <a:t>클릭하면 장바구니에 담김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구매하기 버튼</a:t>
            </a:r>
            <a:endParaRPr lang="en-US" altLang="ko-KR" sz="1200" dirty="0" smtClean="0"/>
          </a:p>
          <a:p>
            <a:r>
              <a:rPr lang="en-US" altLang="ko-KR" sz="1200" dirty="0" smtClean="0"/>
              <a:t>     - </a:t>
            </a:r>
            <a:r>
              <a:rPr lang="ko-KR" altLang="en-US" sz="1200" dirty="0" smtClean="0"/>
              <a:t>클릭하면 주문페이지로 연결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해당제품이 받은 평점을 보여준다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[6] </a:t>
            </a:r>
            <a:r>
              <a:rPr lang="ko-KR" altLang="en-US" sz="1200" dirty="0" smtClean="0"/>
              <a:t>해당제품에 달린 리뷰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ko-KR" altLang="en-US" sz="1200" dirty="0" smtClean="0"/>
              <a:t>포토리뷰와 일반리뷰로 나뉘어서</a:t>
            </a:r>
            <a:endParaRPr lang="en-US" altLang="ko-KR" sz="1200" dirty="0" smtClean="0"/>
          </a:p>
          <a:p>
            <a:r>
              <a:rPr lang="en-US" altLang="ko-KR" sz="1200" dirty="0" smtClean="0"/>
              <a:t>       </a:t>
            </a:r>
            <a:r>
              <a:rPr lang="ko-KR" altLang="en-US" sz="1200" dirty="0" smtClean="0"/>
              <a:t>보여준다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/>
              <a:t>[7] </a:t>
            </a:r>
            <a:r>
              <a:rPr lang="ko-KR" altLang="en-US" sz="1200" dirty="0"/>
              <a:t>설명버튼</a:t>
            </a:r>
            <a:endParaRPr lang="en-US" altLang="ko-KR" sz="1200" dirty="0"/>
          </a:p>
          <a:p>
            <a:r>
              <a:rPr lang="en-US" altLang="ko-KR" sz="1200" dirty="0"/>
              <a:t>   (</a:t>
            </a:r>
            <a:r>
              <a:rPr lang="ko-KR" altLang="en-US" sz="1200" dirty="0"/>
              <a:t>클릭하면 해당 버튼의 내용이 녹색영역에 보여짐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     - </a:t>
            </a:r>
            <a:r>
              <a:rPr lang="ko-KR" altLang="en-US" sz="1200" dirty="0" smtClean="0"/>
              <a:t>상품문의버튼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제품에 대한 문의를 할 수 있는 영역</a:t>
            </a:r>
            <a:r>
              <a:rPr lang="en-US" altLang="ko-KR" sz="1200" dirty="0" smtClean="0"/>
              <a:t>	</a:t>
            </a:r>
            <a:r>
              <a:rPr lang="ko-KR" altLang="en-US" sz="1200" dirty="0" smtClean="0"/>
              <a:t>을 보여준다</a:t>
            </a:r>
            <a:r>
              <a:rPr lang="en-US" altLang="ko-KR" sz="1400" dirty="0"/>
              <a:t>	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83315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0780" y="86918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0768" y="209749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808" y="209749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234888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263933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0692" y="342900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2172" y="3343993"/>
            <a:ext cx="1946608" cy="3392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09549" y="953825"/>
            <a:ext cx="1946608" cy="114366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524" y="3598276"/>
            <a:ext cx="3708412" cy="2206987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58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MYCOM\Desktop\마루 프로젝트_1\06_상품페이지 배송안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27501" cy="68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>
                <a:latin typeface="G마켓 산스 Bold" pitchFamily="50" charset="-127"/>
                <a:ea typeface="G마켓 산스 Bold" pitchFamily="50" charset="-127"/>
              </a:rPr>
              <a:t>6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상품상세정보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-(3)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692696"/>
            <a:ext cx="4104456" cy="41857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제품이미지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제품설명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제품명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제품가격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제품사이즈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배송 </a:t>
            </a:r>
            <a:endParaRPr lang="en-US" altLang="ko-KR" sz="1200" dirty="0" smtClean="0"/>
          </a:p>
          <a:p>
            <a:r>
              <a:rPr lang="en-US" altLang="ko-KR" sz="1200" dirty="0" smtClean="0"/>
              <a:t>      </a:t>
            </a:r>
            <a:r>
              <a:rPr lang="ko-KR" altLang="en-US" sz="1200" dirty="0" smtClean="0"/>
              <a:t>등에 관한 간략한 내용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smtClean="0"/>
              <a:t>장바구니 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ko-KR" altLang="en-US" sz="1200" dirty="0" smtClean="0"/>
              <a:t>클릭하면 장바구니에 담김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구매하기 버튼</a:t>
            </a:r>
            <a:endParaRPr lang="en-US" altLang="ko-KR" sz="1200" dirty="0" smtClean="0"/>
          </a:p>
          <a:p>
            <a:r>
              <a:rPr lang="en-US" altLang="ko-KR" sz="1200" dirty="0" smtClean="0"/>
              <a:t>     - </a:t>
            </a:r>
            <a:r>
              <a:rPr lang="ko-KR" altLang="en-US" sz="1200" dirty="0" smtClean="0"/>
              <a:t>클릭하면 주문페이지로 연결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해당제품이 받은 평점을 보여준다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[6] </a:t>
            </a:r>
            <a:r>
              <a:rPr lang="ko-KR" altLang="en-US" sz="1200" dirty="0" smtClean="0"/>
              <a:t>해당제품에 달린 리뷰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ko-KR" altLang="en-US" sz="1200" dirty="0" smtClean="0"/>
              <a:t>포토리뷰와 일반리뷰로 나뉘어서</a:t>
            </a:r>
            <a:endParaRPr lang="en-US" altLang="ko-KR" sz="1200" dirty="0" smtClean="0"/>
          </a:p>
          <a:p>
            <a:r>
              <a:rPr lang="en-US" altLang="ko-KR" sz="1200" dirty="0" smtClean="0"/>
              <a:t>       </a:t>
            </a:r>
            <a:r>
              <a:rPr lang="ko-KR" altLang="en-US" sz="1200" dirty="0" smtClean="0"/>
              <a:t>보여준다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[7] </a:t>
            </a:r>
            <a:r>
              <a:rPr lang="ko-KR" altLang="en-US" sz="1200" dirty="0" smtClean="0"/>
              <a:t>설명버튼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(</a:t>
            </a:r>
            <a:r>
              <a:rPr lang="ko-KR" altLang="en-US" sz="1200" dirty="0" smtClean="0"/>
              <a:t>클릭하면 해당 버튼의 내용이 녹색영역에 보여짐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     - </a:t>
            </a:r>
            <a:r>
              <a:rPr lang="ko-KR" altLang="en-US" sz="1200" dirty="0" smtClean="0"/>
              <a:t>배송안내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배송에 대한 정보를 보여준다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smtClean="0"/>
              <a:t>(ex </a:t>
            </a:r>
            <a:r>
              <a:rPr lang="ko-KR" altLang="en-US" sz="1200" dirty="0" smtClean="0"/>
              <a:t>배송불가지역에 대한 </a:t>
            </a:r>
            <a:r>
              <a:rPr lang="ko-KR" altLang="en-US" sz="1200" dirty="0" err="1" smtClean="0"/>
              <a:t>안내등</a:t>
            </a:r>
            <a:r>
              <a:rPr lang="en-US" altLang="ko-KR" sz="1200" dirty="0" smtClean="0"/>
              <a:t> )</a:t>
            </a:r>
            <a:r>
              <a:rPr lang="en-US" altLang="ko-KR" sz="1400" dirty="0" smtClean="0"/>
              <a:t>   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83315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0780" y="86918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0768" y="209749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808" y="209749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234888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263933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0692" y="342900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2172" y="3343993"/>
            <a:ext cx="1946608" cy="3392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09549" y="953825"/>
            <a:ext cx="1946608" cy="114366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524" y="3598276"/>
            <a:ext cx="3708412" cy="2206987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YCOM\Desktop\마루 프로젝트_1\07_상품 페이지 교환-환불정책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826"/>
            <a:ext cx="4142197" cy="690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>
                <a:latin typeface="G마켓 산스 Bold" pitchFamily="50" charset="-127"/>
                <a:ea typeface="G마켓 산스 Bold" pitchFamily="50" charset="-127"/>
              </a:rPr>
              <a:t>7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상품상세정보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-(4)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692696"/>
            <a:ext cx="4104456" cy="4585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제품이미지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제품설명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- </a:t>
            </a:r>
            <a:r>
              <a:rPr lang="ko-KR" altLang="en-US" sz="1200" dirty="0" smtClean="0"/>
              <a:t>제품명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제품가격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제품사이즈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배송 </a:t>
            </a:r>
            <a:endParaRPr lang="en-US" altLang="ko-KR" sz="1200" dirty="0" smtClean="0"/>
          </a:p>
          <a:p>
            <a:r>
              <a:rPr lang="en-US" altLang="ko-KR" sz="1200" dirty="0" smtClean="0"/>
              <a:t>      </a:t>
            </a:r>
            <a:r>
              <a:rPr lang="ko-KR" altLang="en-US" sz="1200" dirty="0" smtClean="0"/>
              <a:t>등에 관한 간략한 내용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smtClean="0"/>
              <a:t>장바구니 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ko-KR" altLang="en-US" sz="1200" dirty="0" smtClean="0"/>
              <a:t>클릭하면 장바구니에 담김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구매하기 버튼</a:t>
            </a:r>
            <a:endParaRPr lang="en-US" altLang="ko-KR" sz="1200" dirty="0" smtClean="0"/>
          </a:p>
          <a:p>
            <a:r>
              <a:rPr lang="en-US" altLang="ko-KR" sz="1200" dirty="0" smtClean="0"/>
              <a:t>     - </a:t>
            </a:r>
            <a:r>
              <a:rPr lang="ko-KR" altLang="en-US" sz="1200" dirty="0" smtClean="0"/>
              <a:t>클릭하면 주문페이지로 연결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해당제품이 받은 평점을 보여준다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[6] </a:t>
            </a:r>
            <a:r>
              <a:rPr lang="ko-KR" altLang="en-US" sz="1200" dirty="0" smtClean="0"/>
              <a:t>해당제품에 달린 리뷰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- </a:t>
            </a:r>
            <a:r>
              <a:rPr lang="ko-KR" altLang="en-US" sz="1200" dirty="0" smtClean="0"/>
              <a:t>포토리뷰와 일반리뷰로 나뉘어서</a:t>
            </a:r>
            <a:endParaRPr lang="en-US" altLang="ko-KR" sz="1200" dirty="0" smtClean="0"/>
          </a:p>
          <a:p>
            <a:r>
              <a:rPr lang="en-US" altLang="ko-KR" sz="1200" dirty="0" smtClean="0"/>
              <a:t>       </a:t>
            </a:r>
            <a:r>
              <a:rPr lang="ko-KR" altLang="en-US" sz="1200" dirty="0" smtClean="0"/>
              <a:t>보여준다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[7] </a:t>
            </a:r>
            <a:r>
              <a:rPr lang="ko-KR" altLang="en-US" sz="1200" dirty="0" smtClean="0"/>
              <a:t>설명버튼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(</a:t>
            </a:r>
            <a:r>
              <a:rPr lang="ko-KR" altLang="en-US" sz="1200" dirty="0" smtClean="0"/>
              <a:t>클릭하면 해당 버튼의 내용이 녹색영역에 보여짐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 smtClean="0"/>
              <a:t>     - </a:t>
            </a:r>
            <a:r>
              <a:rPr lang="ko-KR" altLang="en-US" sz="1200" dirty="0" smtClean="0"/>
              <a:t>교환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환불정책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교환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환불정책에 대한 정보를 보여</a:t>
            </a:r>
            <a:r>
              <a:rPr lang="en-US" altLang="ko-KR" sz="1200" dirty="0" smtClean="0"/>
              <a:t>	</a:t>
            </a:r>
            <a:r>
              <a:rPr lang="ko-KR" altLang="en-US" sz="1200" dirty="0" smtClean="0"/>
              <a:t>준다</a:t>
            </a:r>
            <a:r>
              <a:rPr lang="en-US" altLang="ko-KR" sz="1200" dirty="0" smtClean="0"/>
              <a:t>      </a:t>
            </a:r>
          </a:p>
          <a:p>
            <a:r>
              <a:rPr lang="en-US" altLang="ko-KR" sz="1400" dirty="0"/>
              <a:t>	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83315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0780" y="86918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0768" y="209749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43808" y="209749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234888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263933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0692" y="3429000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2172" y="3343993"/>
            <a:ext cx="1946608" cy="3392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09549" y="953825"/>
            <a:ext cx="1946608" cy="114366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87524" y="3598276"/>
            <a:ext cx="3708412" cy="2206987"/>
          </a:xfrm>
          <a:prstGeom prst="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56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YCOM\Desktop\마루 프로젝트_1\08_장바구니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" y="9997"/>
            <a:ext cx="4108801" cy="684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8.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장바구니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0676"/>
            <a:ext cx="4104456" cy="34163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체크박스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장바구니에서 선택한 상품을 일괄 주문 할 때 사용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smtClean="0"/>
              <a:t>수량선택</a:t>
            </a:r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dirty="0" smtClean="0"/>
              <a:t>몇 개의 제품을 구매 할 것인지 수량을 선택하는 기능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smtClean="0"/>
              <a:t>삭제버튼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해당 제품을 장바구니에서 제외시키는 기능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en-US" altLang="ko-KR" sz="1200" dirty="0"/>
          </a:p>
          <a:p>
            <a:r>
              <a:rPr lang="en-US" altLang="ko-KR" sz="1200" dirty="0" smtClean="0"/>
              <a:t>[4]</a:t>
            </a:r>
            <a:r>
              <a:rPr lang="ko-KR" altLang="en-US" sz="1200" dirty="0" smtClean="0"/>
              <a:t> 장바구니에서 선택한 제품들을 구매하게 될 경우 발생하는 비용을 구매 전에 보여줌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배송비</a:t>
            </a:r>
            <a:r>
              <a:rPr lang="ko-KR" altLang="en-US" sz="1200" dirty="0" smtClean="0"/>
              <a:t> 포함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상품구매버튼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ko-KR" altLang="en-US" sz="1200" dirty="0" smtClean="0"/>
              <a:t>버튼 클릭 시 주</a:t>
            </a:r>
            <a:r>
              <a:rPr lang="ko-KR" altLang="en-US" sz="1200" dirty="0"/>
              <a:t>문</a:t>
            </a:r>
            <a:r>
              <a:rPr lang="ko-KR" altLang="en-US" sz="1200" dirty="0" smtClean="0"/>
              <a:t>페이지로 이동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[6] </a:t>
            </a:r>
            <a:r>
              <a:rPr lang="ko-KR" altLang="en-US" sz="1200" dirty="0" smtClean="0"/>
              <a:t>취소 버튼</a:t>
            </a:r>
            <a:endParaRPr lang="en-US" altLang="ko-KR" sz="1200" dirty="0" smtClean="0"/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버튼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이전페이지로 이동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338852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1409437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9485" y="222905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524" y="2572757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82516" y="338852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5948" y="955467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5353" y="908720"/>
            <a:ext cx="266207" cy="2429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19089" y="1422301"/>
            <a:ext cx="421039" cy="2429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65436" y="2276872"/>
            <a:ext cx="266207" cy="2429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5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MYCOM\Desktop\마루 프로젝트_1\09_주문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895"/>
            <a:ext cx="3778123" cy="683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355976" y="188640"/>
            <a:ext cx="4176464" cy="360040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sz="2800" dirty="0">
                <a:latin typeface="G마켓 산스 Bold" pitchFamily="50" charset="-127"/>
                <a:ea typeface="G마켓 산스 Bold" pitchFamily="50" charset="-127"/>
              </a:rPr>
              <a:t>9</a:t>
            </a:r>
            <a:r>
              <a:rPr lang="en-US" altLang="ko-KR" sz="2800" dirty="0" smtClean="0">
                <a:latin typeface="G마켓 산스 Bold" pitchFamily="50" charset="-127"/>
                <a:ea typeface="G마켓 산스 Bold" pitchFamily="50" charset="-127"/>
              </a:rPr>
              <a:t>. 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주</a:t>
            </a:r>
            <a:r>
              <a:rPr lang="ko-KR" altLang="en-US" sz="2800" dirty="0">
                <a:latin typeface="G마켓 산스 Bold" pitchFamily="50" charset="-127"/>
                <a:ea typeface="G마켓 산스 Bold" pitchFamily="50" charset="-127"/>
              </a:rPr>
              <a:t>문</a:t>
            </a:r>
            <a:r>
              <a:rPr lang="ko-KR" altLang="en-US" sz="2800" dirty="0" smtClean="0">
                <a:latin typeface="G마켓 산스 Bold" pitchFamily="50" charset="-127"/>
                <a:ea typeface="G마켓 산스 Bold" pitchFamily="50" charset="-127"/>
              </a:rPr>
              <a:t>페이지</a:t>
            </a:r>
            <a:endParaRPr lang="ko-KR" altLang="en-US" sz="2800" dirty="0">
              <a:latin typeface="G마켓 산스 Bold" pitchFamily="50" charset="-127"/>
              <a:ea typeface="G마켓 산스 Bold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1124744"/>
            <a:ext cx="4104456" cy="489364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[1] </a:t>
            </a:r>
            <a:r>
              <a:rPr lang="ko-KR" altLang="en-US" sz="1200" dirty="0" smtClean="0"/>
              <a:t>주문자정보</a:t>
            </a:r>
            <a:endParaRPr lang="en-US" altLang="ko-KR" sz="1200" dirty="0" smtClean="0"/>
          </a:p>
          <a:p>
            <a:r>
              <a:rPr lang="en-US" altLang="ko-KR" sz="1200" dirty="0" smtClean="0"/>
              <a:t>   - </a:t>
            </a:r>
            <a:r>
              <a:rPr lang="ko-KR" altLang="en-US" sz="1200" dirty="0" smtClean="0"/>
              <a:t>주문하는 사람에 대한 정보 입력란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[2] </a:t>
            </a:r>
            <a:r>
              <a:rPr lang="ko-KR" altLang="en-US" sz="1200" dirty="0" err="1" smtClean="0"/>
              <a:t>배송지정보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err="1" smtClean="0"/>
              <a:t>받는사람에</a:t>
            </a:r>
            <a:r>
              <a:rPr lang="ko-KR" altLang="en-US" sz="1200" dirty="0" smtClean="0"/>
              <a:t> 대한 정보 입력란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[3] </a:t>
            </a:r>
            <a:r>
              <a:rPr lang="ko-KR" altLang="en-US" sz="1200" dirty="0" err="1" smtClean="0"/>
              <a:t>주소찾기</a:t>
            </a:r>
            <a:r>
              <a:rPr lang="ko-KR" altLang="en-US" sz="1200" dirty="0" smtClean="0"/>
              <a:t> 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클릭하면 주소를 검색할 수 있는 창이 열림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[4] </a:t>
            </a:r>
            <a:r>
              <a:rPr lang="ko-KR" altLang="en-US" sz="1200" dirty="0" smtClean="0"/>
              <a:t>결제수단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어떤 방식으로 결제를 진행할지 선택하는 영역</a:t>
            </a:r>
            <a:r>
              <a:rPr lang="en-US" altLang="ko-KR" sz="1200" dirty="0" smtClean="0"/>
              <a:t>   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(ex </a:t>
            </a:r>
            <a:r>
              <a:rPr lang="ko-KR" altLang="en-US" sz="1200" dirty="0" smtClean="0"/>
              <a:t>계좌입금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카드결제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카카오페이 </a:t>
            </a:r>
            <a:r>
              <a:rPr lang="en-US" altLang="ko-KR" sz="1200" dirty="0" smtClean="0"/>
              <a:t>&amp; </a:t>
            </a:r>
            <a:r>
              <a:rPr lang="ko-KR" altLang="en-US" sz="1200" dirty="0" smtClean="0"/>
              <a:t>할부선</a:t>
            </a:r>
            <a:r>
              <a:rPr lang="ko-KR" altLang="en-US" sz="1200" dirty="0"/>
              <a:t>택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[5] </a:t>
            </a:r>
            <a:r>
              <a:rPr lang="ko-KR" altLang="en-US" sz="1200" dirty="0" smtClean="0"/>
              <a:t>결제방식선택버튼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/>
              <a:t>원하는 결제방식에 해당하는 버튼을 </a:t>
            </a:r>
            <a:r>
              <a:rPr lang="ko-KR" altLang="en-US" sz="1200" dirty="0" smtClean="0"/>
              <a:t>클릭한다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[6] </a:t>
            </a:r>
            <a:r>
              <a:rPr lang="ko-KR" altLang="en-US" sz="1200" dirty="0" smtClean="0"/>
              <a:t>동의여부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이용약관에 동의하는지 묻는 체크박스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</a:t>
            </a:r>
            <a:r>
              <a:rPr lang="ko-KR" altLang="en-US" sz="1200" dirty="0" smtClean="0"/>
              <a:t>동의하지 않는 경우에는 결제가 불가능하다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[7] </a:t>
            </a:r>
            <a:r>
              <a:rPr lang="ko-KR" altLang="en-US" sz="1200" dirty="0" smtClean="0"/>
              <a:t>결제하기 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결제진행 창이 열림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[8] </a:t>
            </a:r>
            <a:r>
              <a:rPr lang="ko-KR" altLang="en-US" sz="1200" dirty="0" smtClean="0"/>
              <a:t>취소버튼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- </a:t>
            </a:r>
            <a:r>
              <a:rPr lang="ko-KR" altLang="en-US" sz="1200" dirty="0" err="1" smtClean="0"/>
              <a:t>클릭시</a:t>
            </a:r>
            <a:r>
              <a:rPr lang="ko-KR" altLang="en-US" sz="1200" dirty="0" smtClean="0"/>
              <a:t> 이전페이지로 이동 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07504" y="955467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088" y="1904201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60" y="3420058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4437059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5776" y="4638697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7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240" y="367628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1049" y="2214403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7504" y="3591628"/>
            <a:ext cx="1673545" cy="77347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05985" y="2348880"/>
            <a:ext cx="425395" cy="24292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05768" y="4620512"/>
            <a:ext cx="216024" cy="1692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8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8556" y="3728390"/>
            <a:ext cx="357020" cy="23433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3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2561</Words>
  <Application>Microsoft Office PowerPoint</Application>
  <PresentationFormat>화면 슬라이드 쇼(4:3)</PresentationFormat>
  <Paragraphs>599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이젠</dc:creator>
  <cp:lastModifiedBy>이젠</cp:lastModifiedBy>
  <cp:revision>74</cp:revision>
  <dcterms:created xsi:type="dcterms:W3CDTF">2022-08-26T03:03:25Z</dcterms:created>
  <dcterms:modified xsi:type="dcterms:W3CDTF">2022-09-01T05:13:02Z</dcterms:modified>
</cp:coreProperties>
</file>